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5" r:id="rId3"/>
    <p:sldId id="366" r:id="rId4"/>
    <p:sldId id="367" r:id="rId5"/>
    <p:sldId id="368" r:id="rId6"/>
    <p:sldId id="369" r:id="rId7"/>
    <p:sldId id="370" r:id="rId8"/>
    <p:sldId id="341" r:id="rId9"/>
    <p:sldId id="372" r:id="rId10"/>
    <p:sldId id="373" r:id="rId11"/>
    <p:sldId id="375" r:id="rId12"/>
    <p:sldId id="30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000000"/>
    <a:srgbClr val="FFFF99"/>
    <a:srgbClr val="0C5439"/>
    <a:srgbClr val="99FF99"/>
    <a:srgbClr val="CCECFF"/>
    <a:srgbClr val="FFFFFF"/>
    <a:srgbClr val="FF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26714"/>
          </a:xfrm>
          <a:prstGeom prst="flowChartDocumen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1135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rmAutofit/>
          </a:bodyPr>
          <a:lstStyle>
            <a:lvl1pPr>
              <a:defRPr sz="48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588224" y="4553744"/>
            <a:ext cx="2304256" cy="23042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705872"/>
            <a:ext cx="1152128" cy="11521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79512" y="0"/>
            <a:ext cx="1124744" cy="11247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6C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8244408" y="6093296"/>
            <a:ext cx="764704" cy="7647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flowChartDocumen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1135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372200" y="4337720"/>
            <a:ext cx="2520280" cy="25202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26714"/>
          </a:xfrm>
          <a:prstGeom prst="flowChartDocumen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1135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948264" y="4913784"/>
            <a:ext cx="1944216" cy="19442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740352" y="5705872"/>
            <a:ext cx="1152128" cy="11521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FB7D7-C30C-4949-BEA3-0B7CDC7BEA9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rgbClr val="926C00"/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90207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Открытие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клуба «Пеленашки» для родителей детей младенческого и раннего возраста, не посещающих ДО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4176464" cy="2592288"/>
          </a:xfrm>
        </p:spPr>
        <p:txBody>
          <a:bodyPr>
            <a:normAutofit/>
          </a:bodyPr>
          <a:lstStyle/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ДС № 37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«Дружная семейка»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Жданова Розалия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Фаритовна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348880"/>
            <a:ext cx="3942857" cy="272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</a:t>
            </a:r>
            <a:r>
              <a:rPr lang="ru-RU" sz="27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клуба «Пеленашки» для родителей детей младенческого и раннего возраста, не посещающих ДОУ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1256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1340768"/>
            <a:ext cx="3672408" cy="43204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Оффлайн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412776"/>
            <a:ext cx="3960440" cy="518457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016" y="1988840"/>
            <a:ext cx="4176464" cy="4608512"/>
          </a:xfrm>
          <a:prstGeom prst="roundRect">
            <a:avLst>
              <a:gd name="adj" fmla="val 1278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Видео проведения специалистом развивающих мероприятий с ребенком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Видео проведения  психолого - педагогической диагностики с ребенком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Диагностический инструментарий для самотестирования родителями своих детей, на каждый месяц (от рождения до 1,6 лет)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Брошюры по развитию и воспитанию детей на каждый месяц (от рождения до 1,6 лет)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Консультации по возрастным особенностям детей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Профилактические консультации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516216" y="1772816"/>
            <a:ext cx="504056" cy="288032"/>
          </a:xfrm>
          <a:prstGeom prst="downArrow">
            <a:avLst>
              <a:gd name="adj1" fmla="val 50000"/>
              <a:gd name="adj2" fmla="val 43403"/>
            </a:avLst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:\Users\755E~1\AppData\Roaming\ICQ\0001\content.cache\08710cfc04ff25d409bbc6f19c48c1e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5365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4464496" cy="269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в </a:t>
            </a:r>
            <a:r>
              <a:rPr lang="ru-RU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клубе учителя-логопеда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1256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48680"/>
            <a:ext cx="2880320" cy="28803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 мероприятия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548680"/>
            <a:ext cx="3168352" cy="28803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Оффлайн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124744"/>
            <a:ext cx="5040560" cy="554461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 логопедические мероприятия с детьми с активным участием родителей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0 до 6 месяцев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Упражнения, направленные на укрепление речевого аппарата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Развитие зрительных, слуховых дифференцировок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6 месяцев до 1 года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Упражнения: подражание звукам; повторяй за мной; звуковые ассоциации; зеркальные забавы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Пение гласных звуков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Нормализация мышечного тонуса и моторики артикуляционного аппарата, мимики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Стимуляция лепета,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лепетных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слов, активной речи, общения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Формирование понимания речи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 года до 1,6 месяцев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Элементы сенсомоторной, пальчиковой, артикуляционной и дыхательной гимнастики, массажа рук, ушей, головы, стоп, игры на развитие артикуляционного аппарата. 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 по запросам родителей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2080" y="1124744"/>
            <a:ext cx="3672408" cy="5544616"/>
          </a:xfrm>
          <a:prstGeom prst="roundRect">
            <a:avLst>
              <a:gd name="adj" fmla="val 1278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развития детской речи от 0 до 3 лет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речи ребёнка  в младенческом и раннем возрасте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Советы учителя-логопеда родителям детей от 0 до 1 года и от 1 года до 1,6 мес.лет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для родителей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речи у детей раннего возраста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 речи: уроки подражания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 речи: понимание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 речи: первые слова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года до трех: звуки речи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Диагностический инструментарий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самотестирования родителями своих детей от рождения до 1,6 лет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 развивающих логопедических мероприятий с детьми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339752" y="836712"/>
            <a:ext cx="504056" cy="288032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948264" y="836712"/>
            <a:ext cx="504056" cy="288032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Инновационный проект «В ясли с пеленок»</a:t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1256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908720"/>
            <a:ext cx="6696744" cy="792088"/>
          </a:xfrm>
          <a:prstGeom prst="roundRect">
            <a:avLst>
              <a:gd name="adj" fmla="val 50000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значимость проекта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204864"/>
            <a:ext cx="3528392" cy="100811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проект «Демография»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2204864"/>
            <a:ext cx="3672408" cy="100811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645024"/>
            <a:ext cx="3456384" cy="29523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Реализуется через: создание условий дошкольного образования для детей в возрасте до трёх лет;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женщин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3645024"/>
            <a:ext cx="3816424" cy="2952328"/>
          </a:xfrm>
          <a:prstGeom prst="roundRect">
            <a:avLst>
              <a:gd name="adj" fmla="val 1278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Реализуется через: создание условий для всестороннего развития детей младенческого и раннего возраста;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психолого-педагогической поддержки семей в вопросах воспитании и развития детей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588224" y="3212976"/>
            <a:ext cx="504056" cy="432048"/>
          </a:xfrm>
          <a:prstGeom prst="downArrow">
            <a:avLst>
              <a:gd name="adj1" fmla="val 50000"/>
              <a:gd name="adj2" fmla="val 43403"/>
            </a:avLst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88224" y="1700808"/>
            <a:ext cx="504056" cy="504056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691680" y="3212976"/>
            <a:ext cx="504056" cy="432048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691680" y="1700808"/>
            <a:ext cx="504056" cy="504056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Инновационный проект «В ясли с пеленок»</a:t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Цели: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Повышение качества образовательного процесса, через психолого-педагогическое сопровождение семьи в период ожидания ребенка, а также в первичной социализации детей младенческого и раннего возраста в созданной развивающей предметно - пространственной среде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592468"/>
            <a:ext cx="3998401" cy="292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51250"/>
          <a:ext cx="8784976" cy="651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260962"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Задачи 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Ожидаемые результаты 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80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8142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1. Повышение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уровня профессиональной компетентности педагогов по вопросам взаимодействия  с родителями детей младенческого и раннего возраста.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1. Педагоги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обладают профессиональной компетентностью по вопросам взаимодействия   с родителями детей младенческого и раннего возраста.</a:t>
                      </a:r>
                    </a:p>
                  </a:txBody>
                  <a:tcPr marL="68580" marR="68580" marT="0" marB="0"/>
                </a:tc>
              </a:tr>
              <a:tr h="880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8142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2. Формирование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 будущих мам адекватной модели материнства, осознанной родительской ответственности и компетентности  в вопросах воспитания, развития и здоровья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2. У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будущих мам сформирована адекватная модель материнства, осознанная родительская ответственность и компетентность  в вопросах воспитания, развития и здоровья детей</a:t>
                      </a:r>
                    </a:p>
                  </a:txBody>
                  <a:tcPr marL="68580" marR="68580" marT="0" marB="0"/>
                </a:tc>
              </a:tr>
              <a:tr h="1098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8142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3. Создание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благоприятной развивающей предметно - пространственной среды и условий  для детей младенческого и раннего возраста в соответствие с их возрастными и индивидуальными  особенностями.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3. Создана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благоприятная развивающая предметно - пространственная среда и условия  для детей младенческого и раннего возраста в соответствие с их возрастными и индивидуальными  особенностями.</a:t>
                      </a:r>
                    </a:p>
                  </a:txBody>
                  <a:tcPr marL="68580" marR="68580" marT="0" marB="0"/>
                </a:tc>
              </a:tr>
              <a:tr h="1108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8142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4. Повышение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психолого-педагогической   компетентности молодых матерей в вопросах воспитания, развития и оздоровления детей,  через специально организованное общение педагогов с ними и систему развивающих мероприятий с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детьми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4. Рост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 молодых матерей психолого-педагогической   компетентности в вопросах воспитания, развития и оздоровления детей,  через специально организованное общение педагогов с ними и систему развивающих мероприятий с детьми</a:t>
                      </a:r>
                    </a:p>
                  </a:txBody>
                  <a:tcPr marL="68580" marR="68580" marT="0" marB="0"/>
                </a:tc>
              </a:tr>
              <a:tr h="48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8142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5. Создание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условий для всестороннего развития ребёнка младенческого и раннего возраста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5. Всестороннее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развитие ребёнка младенческого и раннего возраста</a:t>
                      </a:r>
                    </a:p>
                  </a:txBody>
                  <a:tcPr marL="68580" marR="68580" marT="0" marB="0"/>
                </a:tc>
              </a:tr>
              <a:tr h="663813">
                <a:tc>
                  <a:txBody>
                    <a:bodyPr/>
                    <a:lstStyle/>
                    <a:p>
                      <a:pPr marL="4445" marR="2286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6. Создание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условий для увеличения охвата детей младенческого и раннего возраста дошкольным образованием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6. Увеличение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охвата детей младенческого и раннего возраста дошкольным образованием</a:t>
                      </a:r>
                    </a:p>
                  </a:txBody>
                  <a:tcPr marL="68580" marR="68580" marT="0" marB="0"/>
                </a:tc>
              </a:tr>
              <a:tr h="660091">
                <a:tc>
                  <a:txBody>
                    <a:bodyPr/>
                    <a:lstStyle/>
                    <a:p>
                      <a:pPr marL="4445" marR="2286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7. Удовлетворение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потребности родителей неорганизованных детей в психолого-педагогической поддержке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7. Удовлетворённость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потребности родителей неорганизованных детей в психолого-педагогической поддержке</a:t>
                      </a:r>
                    </a:p>
                  </a:txBody>
                  <a:tcPr marL="68580" marR="68580" marT="0" marB="0"/>
                </a:tc>
              </a:tr>
              <a:tr h="48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8142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8. Создание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условий для успешной адаптации детей младенческого и раннего возраста к условиям ДОУ.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8142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8. Созданы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условия для успешной адаптации детей младенческого и раннего возраста к условиям ДОУ.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сопровождения проекта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124744"/>
            <a:ext cx="7992888" cy="7200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Четырехступенчатая модель сопровождения проекта</a:t>
            </a:r>
            <a:endParaRPr lang="ru-RU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132856"/>
            <a:ext cx="1872208" cy="86409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ступень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2240" y="2132856"/>
            <a:ext cx="2160240" cy="79208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Четвертая ступень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3284984"/>
            <a:ext cx="1800200" cy="338437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 для беременных женщин «Гости из будущего»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23728" y="2132856"/>
            <a:ext cx="2088232" cy="86409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Вторая ступень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55976" y="2132856"/>
            <a:ext cx="2232248" cy="86409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Третья ступень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51720" y="3284984"/>
            <a:ext cx="2160240" cy="338437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Психолого-педагогический патронаж «Пеленашки»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3968" y="3284984"/>
            <a:ext cx="2448272" cy="338437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Трехчасовая адаптационно-развивающая кратковременная группа для мамочек и малышей в возрасте от 6-ти до 18-ти месяцев «В ясли с мамой»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3212976"/>
            <a:ext cx="2160240" cy="345638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10-ти часовая группа сокращенного дня для детей от 1года до 2-х лет «Мне хорошо здесь, я готова отпустить тебя»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899592" y="1844824"/>
            <a:ext cx="432048" cy="288032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915816" y="1844824"/>
            <a:ext cx="432048" cy="288032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148064" y="1844824"/>
            <a:ext cx="432048" cy="288032"/>
          </a:xfrm>
          <a:prstGeom prst="downArrow">
            <a:avLst>
              <a:gd name="adj1" fmla="val 50000"/>
              <a:gd name="adj2" fmla="val 43404"/>
            </a:avLst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99592" y="2996952"/>
            <a:ext cx="360040" cy="288032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915816" y="2996952"/>
            <a:ext cx="432048" cy="288032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668344" y="1844824"/>
            <a:ext cx="360040" cy="288032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7668344" y="2924944"/>
            <a:ext cx="360040" cy="288032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5148064" y="2996952"/>
            <a:ext cx="432048" cy="288032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клуб «Пеленашки» для родителей детей младенческого и раннего возраста, не посещающих ДОУ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251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Задачи:</a:t>
            </a: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1. Создание благоприятной развивающей предметно - пространственной среды и условий  для детей младенческого и раннего возраста в соответствие с их возрастными и индивидуальными  особенностями.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2. Повышение  психолого-педагогической   компетентности молодых матерей в вопросах воспитания, развития и оздоровления детей,  через специально организованное общение педагогов с ними и систему развивающих мероприятий с детьми.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3. Создание условий для всестороннего развития ребёнка младенческого и раннего возраста.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4. Создание условий для увеличения охвата детей младенческого и раннего возраста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/>
            </a:r>
            <a:br>
              <a:rPr lang="ru-RU" sz="22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</a:br>
            <a:r>
              <a:rPr lang="ru-RU" sz="22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/>
            </a:r>
            <a:br>
              <a:rPr lang="ru-RU" sz="22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</a:br>
            <a:r>
              <a:rPr lang="ru-RU" sz="27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Механизм взаимодействия</a:t>
            </a:r>
            <a:br>
              <a:rPr lang="ru-RU" sz="27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</a:br>
            <a:r>
              <a:rPr lang="ru-RU" sz="27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/>
            </a:r>
            <a:br>
              <a:rPr lang="ru-RU" sz="27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284984"/>
            <a:ext cx="7920880" cy="50405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Комплексное сопровождение специалистов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20272" y="4149080"/>
            <a:ext cx="1944216" cy="24482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музыкальное и ритмическое развитие ребенка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836712"/>
            <a:ext cx="5256584" cy="201622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упражнения, направленные на укрепление речевого аппарата; пальчиковая гимнастика;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накопление пассивного словаря;  упражнения на подражание звукам; развитие речи ребенка;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педагогической поддержки матери;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 педагогической диагностики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3968" y="4149080"/>
            <a:ext cx="2664296" cy="24482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плаванию: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массажа; упражнения на профилактику плоскостопия и формирование правильной осанки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836712"/>
            <a:ext cx="3312368" cy="201622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Педагог-психолог: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сенсорное развитие ребенка; оказание психологической поддержки матери;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психолого-педагогической диагностики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4149080"/>
            <a:ext cx="3960440" cy="24482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мелкой и крупной моторики; упражнения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фитболе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координацию и развитие  вестибулярного аппарата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627784" y="2924944"/>
            <a:ext cx="432048" cy="360040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  <a:scene3d>
            <a:camera prst="orthographicFront">
              <a:rot lat="0" lon="210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5364088" y="3789040"/>
            <a:ext cx="432048" cy="360040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020272" y="2852936"/>
            <a:ext cx="432048" cy="432048"/>
          </a:xfrm>
          <a:prstGeom prst="downArrow">
            <a:avLst>
              <a:gd name="adj1" fmla="val 50000"/>
              <a:gd name="adj2" fmla="val 43404"/>
            </a:avLst>
          </a:prstGeom>
          <a:solidFill>
            <a:srgbClr val="002060"/>
          </a:solidFill>
          <a:ln>
            <a:solidFill>
              <a:srgbClr val="C00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2123728" y="3789040"/>
            <a:ext cx="360040" cy="360040"/>
          </a:xfrm>
          <a:prstGeom prst="downArrow">
            <a:avLst>
              <a:gd name="adj1" fmla="val 50000"/>
              <a:gd name="adj2" fmla="val 46152"/>
            </a:avLst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668344" y="3789040"/>
            <a:ext cx="432048" cy="360040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</a:t>
            </a:r>
            <a:r>
              <a:rPr lang="ru-RU" sz="27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клуба «Пеленашки» для родителей детей младенческого и раннего возраста, не посещающих ДОУ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1256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4149080"/>
            <a:ext cx="2304256" cy="100811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1800" y="1988840"/>
            <a:ext cx="2952328" cy="100811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149080"/>
            <a:ext cx="2520280" cy="100811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Оффлайн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915816" y="3068960"/>
            <a:ext cx="504056" cy="936104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220072" y="3068960"/>
            <a:ext cx="504056" cy="936104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</a:t>
            </a:r>
            <a:r>
              <a:rPr lang="ru-RU" sz="27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клуба «Пеленашки» для родителей детей младенческого и раннего возраста, не посещающих ДОУ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1256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556792"/>
            <a:ext cx="3528392" cy="43204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348880"/>
            <a:ext cx="3816424" cy="417646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Развивающие мероприятия с детьми с активным участием родителей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Консультации по запросам мам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Консультации по возрастным особенностям детей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Профилактические консультации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Оказание психологической поддержки матери</a:t>
            </a:r>
          </a:p>
          <a:p>
            <a:pPr lvl="0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3968" y="1556792"/>
            <a:ext cx="4608512" cy="5112568"/>
          </a:xfrm>
          <a:prstGeom prst="roundRect">
            <a:avLst>
              <a:gd name="adj" fmla="val 1278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835696" y="1988840"/>
            <a:ext cx="504056" cy="360040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:\Users\755E~1\AppData\Roaming\ICQ\0001\content.cache\3a2be584a44d856bca3411bdce6e89a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869160"/>
            <a:ext cx="21330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12" name="Рисунок 11" descr="C:\Users\755E~1\AppData\Roaming\ICQ\0001\content.cache\eabd7ff0403b0866b51c66221e3d253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941168"/>
            <a:ext cx="20238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14" name="Рисунок 13" descr="C:\Users\755E~1\AppData\Roaming\ICQ\0001\content.cache\622fecb4f0b12708093abb590116f3c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12976"/>
            <a:ext cx="2181225" cy="163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755E~1\AppData\Roaming\ICQ\0001\content.cache\a71bbd00f4779765f9f7796a8c9467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556792"/>
            <a:ext cx="2232248" cy="18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17" name="Рисунок 16" descr="C:\Users\755E~1\AppData\Roaming\ICQ\0001\content.cache\d2dac9f112fa825de5d0e9aea440ddd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556792"/>
            <a:ext cx="21909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999999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ой 11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5116</TotalTime>
  <Words>1004</Words>
  <Application>Microsoft Office PowerPoint</Application>
  <PresentationFormat>Экран (4:3)</PresentationFormat>
  <Paragraphs>141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TimesNewRomanPSMT</vt:lpstr>
      <vt:lpstr>деловой 11</vt:lpstr>
      <vt:lpstr> Открытие онлайн - клуба «Пеленашки» для родителей детей младенческого и раннего возраста, не посещающих ДОУ </vt:lpstr>
      <vt:lpstr>   Инновационный проект «В ясли с пеленок»  </vt:lpstr>
      <vt:lpstr>    Инновационный проект «В ясли с пеленок»  </vt:lpstr>
      <vt:lpstr>Презентация PowerPoint</vt:lpstr>
      <vt:lpstr>  Модель сопровождения проекта   </vt:lpstr>
      <vt:lpstr> Онлайн - клуб «Пеленашки» для родителей детей младенческого и раннего возраста, не посещающих ДОУ </vt:lpstr>
      <vt:lpstr>  Механизм взаимодействия  </vt:lpstr>
      <vt:lpstr>    Формы работы онлайн - клуба «Пеленашки» для родителей детей младенческого и раннего возраста, не посещающих ДОУ  </vt:lpstr>
      <vt:lpstr> Формы работы онлайн - клуба «Пеленашки» для родителей детей младенческого и раннего возраста, не посещающих ДОУ  </vt:lpstr>
      <vt:lpstr>   Формы работы онлайн - клуба «Пеленашки» для родителей детей младенческого и раннего возраста, не посещающих ДОУ  </vt:lpstr>
      <vt:lpstr>   Формы работы в онлайн - клубе учителя-логопеда 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446</cp:revision>
  <dcterms:created xsi:type="dcterms:W3CDTF">2014-08-22T09:57:51Z</dcterms:created>
  <dcterms:modified xsi:type="dcterms:W3CDTF">2020-12-10T10:00:43Z</dcterms:modified>
</cp:coreProperties>
</file>